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আস-সালামু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আলাইকুম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ওয়া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রাহমাতুল্লাহ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81400" y="3048000"/>
            <a:ext cx="3048000" cy="1524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শুভেচছা</a:t>
            </a:r>
            <a:endParaRPr lang="en-US" sz="4000" b="1" dirty="0"/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600200"/>
            <a:ext cx="4419600" cy="464819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 descr="SHOMMRAT-1435209422-2884a07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1600200"/>
            <a:ext cx="4191000" cy="45720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Rounded Rectangle 3"/>
          <p:cNvSpPr/>
          <p:nvPr/>
        </p:nvSpPr>
        <p:spPr>
          <a:xfrm>
            <a:off x="381000" y="457200"/>
            <a:ext cx="81534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অভাবগ্রস্ত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বা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ফকির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381000"/>
            <a:ext cx="5943600" cy="1066800"/>
          </a:xfrm>
          <a:prstGeom prst="ellipse">
            <a:avLst/>
          </a:prstGeom>
          <a:solidFill>
            <a:srgbClr val="00206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একক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কাজ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762000" y="1676400"/>
            <a:ext cx="7696200" cy="441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</a:rPr>
              <a:t>যাকাতের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</a:rPr>
              <a:t>মাসারিফ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</a:rPr>
              <a:t>কয়টি</a:t>
            </a:r>
            <a:r>
              <a:rPr lang="en-US" sz="6000" b="1" dirty="0" smtClean="0">
                <a:solidFill>
                  <a:schemeClr val="tx1"/>
                </a:solidFill>
              </a:rPr>
              <a:t> ও </a:t>
            </a:r>
            <a:r>
              <a:rPr lang="en-US" sz="6000" b="1" dirty="0" err="1" smtClean="0">
                <a:solidFill>
                  <a:schemeClr val="tx1"/>
                </a:solidFill>
              </a:rPr>
              <a:t>কি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</a:rPr>
              <a:t>কি</a:t>
            </a:r>
            <a:r>
              <a:rPr lang="en-US" sz="6000" b="1" dirty="0" smtClean="0">
                <a:solidFill>
                  <a:schemeClr val="tx1"/>
                </a:solidFill>
              </a:rPr>
              <a:t> ?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2438400"/>
            <a:ext cx="8610600" cy="419100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যাকাতের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মাসারিফ</a:t>
            </a:r>
            <a:r>
              <a:rPr lang="en-US" sz="2800" dirty="0" smtClean="0">
                <a:solidFill>
                  <a:schemeClr val="tx1"/>
                </a:solidFill>
              </a:rPr>
              <a:t> ০৮টি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যথাঃ০১।অভাবগ্রস্ত </a:t>
            </a:r>
            <a:r>
              <a:rPr lang="en-US" sz="2800" dirty="0" err="1" smtClean="0">
                <a:solidFill>
                  <a:schemeClr val="tx1"/>
                </a:solidFill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ফকির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০২।সম্বলহীন,মিসকিন।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০৩।যাকাতের </a:t>
            </a:r>
            <a:r>
              <a:rPr lang="en-US" sz="2800" dirty="0" err="1" smtClean="0">
                <a:solidFill>
                  <a:schemeClr val="tx1"/>
                </a:solidFill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নিয়জিত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কর্ম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চারিগণ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০৪।মন </a:t>
            </a:r>
            <a:r>
              <a:rPr lang="en-US" sz="2800" dirty="0" err="1" smtClean="0">
                <a:solidFill>
                  <a:schemeClr val="tx1"/>
                </a:solidFill>
              </a:rPr>
              <a:t>জয়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জন্যে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০৫।মুক্তিকামী </a:t>
            </a:r>
            <a:r>
              <a:rPr lang="en-US" sz="2800" dirty="0" err="1" smtClean="0">
                <a:solidFill>
                  <a:schemeClr val="tx1"/>
                </a:solidFill>
              </a:rPr>
              <a:t>দাস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০৬।ঋণগ্রস্ত ব্যক্তি।০৭।আল্লাহর </a:t>
            </a:r>
            <a:r>
              <a:rPr lang="en-US" sz="2800" dirty="0" err="1" smtClean="0">
                <a:solidFill>
                  <a:schemeClr val="tx1"/>
                </a:solidFill>
              </a:rPr>
              <a:t>পথে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নিওজিত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০৮।মুসাফির </a:t>
            </a:r>
            <a:r>
              <a:rPr lang="en-US" sz="2800" dirty="0" err="1" smtClean="0">
                <a:solidFill>
                  <a:schemeClr val="tx1"/>
                </a:solidFill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অসহায়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প্রবাসী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পথিক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724400" cy="990600"/>
          </a:xfr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</a:rPr>
              <a:t>সমাধান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l-gates-house-interesting-fa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5257800" cy="502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ular Callout 2"/>
          <p:cNvSpPr/>
          <p:nvPr/>
        </p:nvSpPr>
        <p:spPr>
          <a:xfrm>
            <a:off x="0" y="381000"/>
            <a:ext cx="5334000" cy="990600"/>
          </a:xfrm>
          <a:prstGeom prst="wedgeRectCallout">
            <a:avLst>
              <a:gd name="adj1" fmla="val -20833"/>
              <a:gd name="adj2" fmla="val 88695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বাড়ীর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কাজ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457200"/>
            <a:ext cx="3810000" cy="6400800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</a:rPr>
              <a:t>যাকাতের নিসাব সম্পর্কে ব্যাখ্যা লিখে নিয়ে আসবে</a:t>
            </a:r>
            <a:r>
              <a:rPr lang="en-US" sz="6600" b="1" dirty="0" smtClean="0">
                <a:solidFill>
                  <a:srgbClr val="FF0000"/>
                </a:solidFill>
              </a:rPr>
              <a:t>।</a:t>
            </a:r>
          </a:p>
          <a:p>
            <a:pPr algn="ctr"/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-rose-flowers-images-and-wallpapers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8153400" cy="510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52400" y="228600"/>
            <a:ext cx="8839200" cy="1295400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হাম্মদ ইমাম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হো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সাইন   হাওলাদার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সহকারি  শিক্ষক (ধর্ম)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চর বংশী জয়নালিয়া উচ্চ বিদ্যা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রায়পুর -লক্ষীপুর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50616-151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038600"/>
            <a:ext cx="22098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447800" y="457200"/>
            <a:ext cx="6400800" cy="1905000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76200">
            <a:solidFill>
              <a:schemeClr val="accent2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5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743200"/>
            <a:ext cx="6019800" cy="3733800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: 8g</a:t>
            </a:r>
          </a:p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I ‰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wkÿv</a:t>
            </a:r>
            <a:endParaRPr lang="en-US" sz="48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: 2q</a:t>
            </a:r>
          </a:p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: 02</a:t>
            </a:r>
          </a:p>
          <a:p>
            <a:pPr algn="ctr"/>
            <a:endParaRPr lang="en-US" sz="48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800"/>
            <a:ext cx="4419600" cy="5410199"/>
          </a:xfrm>
          <a:prstGeom prst="rect">
            <a:avLst/>
          </a:prstGeom>
        </p:spPr>
      </p:pic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4419600" cy="5410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4400" y="0"/>
            <a:ext cx="7315200" cy="1295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wPÎwU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Ki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8229600" cy="4953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7848600" cy="1295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welq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743200" y="0"/>
            <a:ext cx="3810000" cy="2438400"/>
          </a:xfrm>
          <a:prstGeom prst="downArrow">
            <a:avLst>
              <a:gd name="adj1" fmla="val 50000"/>
              <a:gd name="adj2" fmla="val 49662"/>
            </a:avLst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শিখন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ফল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2590800"/>
            <a:ext cx="7848600" cy="609600"/>
          </a:xfrm>
          <a:prstGeom prst="roundRect">
            <a:avLst/>
          </a:prstGeom>
          <a:solidFill>
            <a:schemeClr val="tx1"/>
          </a:solidFill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যাকাতের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আভিধানিক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কি</a:t>
            </a:r>
            <a:r>
              <a:rPr lang="en-US" sz="2800" b="1" dirty="0" smtClean="0"/>
              <a:t>? </a:t>
            </a:r>
            <a:r>
              <a:rPr lang="en-US" sz="2800" b="1" dirty="0" err="1" smtClean="0"/>
              <a:t>জানতে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 ।  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3581400"/>
            <a:ext cx="7848600" cy="609600"/>
          </a:xfrm>
          <a:prstGeom prst="roundRect">
            <a:avLst/>
          </a:prstGeom>
          <a:solidFill>
            <a:srgbClr val="00B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যাকাত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ফরজ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হওয়ার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শর্ত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বর্ননা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পারবে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।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4495800"/>
            <a:ext cx="8001000" cy="685800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যাকাতের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মাসারিফ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শ্রেনি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বিন্যাস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জানতে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228600"/>
            <a:ext cx="6858000" cy="1371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উতপন্ন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ফসলের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</a:rPr>
              <a:t>যাকাত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4343400" cy="4876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 descr="1094601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828800"/>
            <a:ext cx="4343400" cy="4876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-cow-called_a323f267893a79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4999"/>
            <a:ext cx="8610600" cy="4800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33400" y="304800"/>
            <a:ext cx="83058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chemeClr val="tx1"/>
                </a:solidFill>
              </a:rPr>
              <a:t>গৃহপালিত</a:t>
            </a:r>
            <a:r>
              <a:rPr lang="en-US" sz="4800" b="1" i="1" dirty="0" smtClean="0">
                <a:solidFill>
                  <a:schemeClr val="tx1"/>
                </a:solidFill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</a:rPr>
              <a:t>পশুর</a:t>
            </a:r>
            <a:r>
              <a:rPr lang="en-US" sz="4800" b="1" i="1" dirty="0" smtClean="0">
                <a:solidFill>
                  <a:schemeClr val="tx1"/>
                </a:solidFill>
              </a:rPr>
              <a:t>  </a:t>
            </a:r>
            <a:r>
              <a:rPr lang="en-US" sz="4800" b="1" i="1" dirty="0" err="1" smtClean="0">
                <a:solidFill>
                  <a:schemeClr val="tx1"/>
                </a:solidFill>
              </a:rPr>
              <a:t>উপর</a:t>
            </a:r>
            <a:r>
              <a:rPr lang="en-US" sz="4800" b="1" i="1" dirty="0" smtClean="0">
                <a:solidFill>
                  <a:schemeClr val="tx1"/>
                </a:solidFill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</a:rPr>
              <a:t>যাকাত</a:t>
            </a:r>
            <a:endParaRPr lang="en-US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57200" y="228600"/>
            <a:ext cx="8382000" cy="1600200"/>
          </a:xfrm>
          <a:prstGeom prst="flowChartPunchedTape">
            <a:avLst/>
          </a:prstGeom>
          <a:solidFill>
            <a:srgbClr val="00B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যাকাত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ব্যয়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করার</a:t>
            </a:r>
            <a:r>
              <a:rPr lang="en-US" sz="44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খাত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25032010_darbesh_haider_baba_photo1_ranadipam_ba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81200"/>
            <a:ext cx="43434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1"/>
            <a:ext cx="42672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501</TotalTime>
  <Words>168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Slide 1</vt:lpstr>
      <vt:lpstr>শিক্ষক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সমাধান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Rasel IT</dc:creator>
  <cp:lastModifiedBy>DELL</cp:lastModifiedBy>
  <cp:revision>117</cp:revision>
  <dcterms:created xsi:type="dcterms:W3CDTF">2006-08-16T00:00:00Z</dcterms:created>
  <dcterms:modified xsi:type="dcterms:W3CDTF">2017-01-31T06:29:58Z</dcterms:modified>
</cp:coreProperties>
</file>